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CD57-902E-42E1-8530-51405D73FDC2}" type="datetimeFigureOut">
              <a:rPr lang="ru-UA" smtClean="0"/>
              <a:t>04.04.2024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983-4967-4E61-99D9-A95374C5B8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6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CD57-902E-42E1-8530-51405D73FDC2}" type="datetimeFigureOut">
              <a:rPr lang="ru-UA" smtClean="0"/>
              <a:t>04.04.2024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983-4967-4E61-99D9-A95374C5B8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734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CD57-902E-42E1-8530-51405D73FDC2}" type="datetimeFigureOut">
              <a:rPr lang="ru-UA" smtClean="0"/>
              <a:t>04.04.2024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983-4967-4E61-99D9-A95374C5B811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9617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CD57-902E-42E1-8530-51405D73FDC2}" type="datetimeFigureOut">
              <a:rPr lang="ru-UA" smtClean="0"/>
              <a:t>04.04.2024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983-4967-4E61-99D9-A95374C5B8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9794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CD57-902E-42E1-8530-51405D73FDC2}" type="datetimeFigureOut">
              <a:rPr lang="ru-UA" smtClean="0"/>
              <a:t>04.04.2024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983-4967-4E61-99D9-A95374C5B811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4930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CD57-902E-42E1-8530-51405D73FDC2}" type="datetimeFigureOut">
              <a:rPr lang="ru-UA" smtClean="0"/>
              <a:t>04.04.2024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983-4967-4E61-99D9-A95374C5B8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586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CD57-902E-42E1-8530-51405D73FDC2}" type="datetimeFigureOut">
              <a:rPr lang="ru-UA" smtClean="0"/>
              <a:t>04.04.2024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983-4967-4E61-99D9-A95374C5B8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996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CD57-902E-42E1-8530-51405D73FDC2}" type="datetimeFigureOut">
              <a:rPr lang="ru-UA" smtClean="0"/>
              <a:t>04.04.2024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983-4967-4E61-99D9-A95374C5B8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710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CD57-902E-42E1-8530-51405D73FDC2}" type="datetimeFigureOut">
              <a:rPr lang="ru-UA" smtClean="0"/>
              <a:t>04.04.2024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983-4967-4E61-99D9-A95374C5B8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76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CD57-902E-42E1-8530-51405D73FDC2}" type="datetimeFigureOut">
              <a:rPr lang="ru-UA" smtClean="0"/>
              <a:t>04.04.2024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983-4967-4E61-99D9-A95374C5B8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52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CD57-902E-42E1-8530-51405D73FDC2}" type="datetimeFigureOut">
              <a:rPr lang="ru-UA" smtClean="0"/>
              <a:t>04.04.2024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983-4967-4E61-99D9-A95374C5B8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20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CD57-902E-42E1-8530-51405D73FDC2}" type="datetimeFigureOut">
              <a:rPr lang="ru-UA" smtClean="0"/>
              <a:t>04.04.2024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983-4967-4E61-99D9-A95374C5B8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941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CD57-902E-42E1-8530-51405D73FDC2}" type="datetimeFigureOut">
              <a:rPr lang="ru-UA" smtClean="0"/>
              <a:t>04.04.2024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983-4967-4E61-99D9-A95374C5B8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4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CD57-902E-42E1-8530-51405D73FDC2}" type="datetimeFigureOut">
              <a:rPr lang="ru-UA" smtClean="0"/>
              <a:t>04.04.2024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983-4967-4E61-99D9-A95374C5B8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78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CD57-902E-42E1-8530-51405D73FDC2}" type="datetimeFigureOut">
              <a:rPr lang="ru-UA" smtClean="0"/>
              <a:t>04.04.2024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983-4967-4E61-99D9-A95374C5B8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14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983-4967-4E61-99D9-A95374C5B811}" type="slidenum">
              <a:rPr lang="ru-UA" smtClean="0"/>
              <a:t>‹#›</a:t>
            </a:fld>
            <a:endParaRPr lang="ru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CD57-902E-42E1-8530-51405D73FDC2}" type="datetimeFigureOut">
              <a:rPr lang="ru-UA" smtClean="0"/>
              <a:t>04.04.2024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279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BCD57-902E-42E1-8530-51405D73FDC2}" type="datetimeFigureOut">
              <a:rPr lang="ru-UA" smtClean="0"/>
              <a:t>04.04.2024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BDB983-4967-4E61-99D9-A95374C5B8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549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8297B-0202-4A03-9BD3-9D70E09E5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Громадське здоровʼя </a:t>
            </a:r>
            <a:endParaRPr lang="ru-UA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4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C8FB72-76FC-4E03-836C-55EEA1460769}"/>
              </a:ext>
            </a:extLst>
          </p:cNvPr>
          <p:cNvSpPr txBox="1"/>
          <p:nvPr/>
        </p:nvSpPr>
        <p:spPr>
          <a:xfrm>
            <a:off x="818707" y="967563"/>
            <a:ext cx="9675628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навчальної дисципліни є сприяння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знаннями, навичками і набуття компетентностей щодо дослідження, аналізу та оцінки показників здоров’я населення, організації, ресурсного забезпечення та діяльності системи охорони здоров’я, розробки з позицій доказової медицини рекомендацій з попередження і усунення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впливу чинників на здоров’я та з удосконалення організації медичної допомоги населенню і системи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здоров’я.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4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130CED-D10E-4997-AF0B-E8C0691C3554}"/>
              </a:ext>
            </a:extLst>
          </p:cNvPr>
          <p:cNvSpPr txBox="1"/>
          <p:nvPr/>
        </p:nvSpPr>
        <p:spPr>
          <a:xfrm>
            <a:off x="1052623" y="197346"/>
            <a:ext cx="9611833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 дисципліни є: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теоретичних основ біостатистики;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опанування сучасних принципів доказової медицини;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методів описової та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статистики;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з методиками визначення та аналізу основних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біостатистичних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показників  та критеріїв;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методичних та теоретичних основ формування статистичних сукупностей для їх подальшого адекватного аналізу;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методів визначення, аналізу та оцінки основних показників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популяційного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здоров’я за окремими критеріями та у взаємозв’язку з чинниками, що на нього впливають;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закономірностей і особливостей формування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популяційного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здоров’я;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принципів розробки заходів задля збереження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здоров’я населення та окремих його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теоретичних основ та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засад системи охорони здоров’я, її функцій та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напрямів розвитку;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засад, напрямів, завдань системи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здоров’я;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принципів організації охорони здоров'я та надання медичних послуг;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здоров'я.</a:t>
            </a:r>
            <a:endParaRPr lang="ru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0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32D69F-7A41-4410-B4A3-8081731575E7}"/>
              </a:ext>
            </a:extLst>
          </p:cNvPr>
          <p:cNvSpPr txBox="1"/>
          <p:nvPr/>
        </p:nvSpPr>
        <p:spPr>
          <a:xfrm>
            <a:off x="584791" y="197346"/>
            <a:ext cx="10324214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 навчальної дисципліни студенти повинні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епідеміологічних (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описових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медико-статистичних досліджень.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 доказів при застосування доказової медицини на практиці.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Статистичні величини та доцільність їх використання в різних ситуаціях.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діагностичних тестів, що можуть бути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скринінгових досліджень.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ризику та методики їх розрахунку.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здоров'я населення та фактори, що його визначають.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біологічні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детермінанти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впливають на здоров’я населення.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Медико-соціальні проблеми збереження здоров'я населення.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показники, що характеризують діяльність основних типів закладів та підрозділів охорони здоров’я.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медико-організаційні чинники, що впливають на діяльність лікаря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закладу охорони здоров’я.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і методи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способу життя. Принципи профілактики.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адвокаційної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компанії щодо сприяння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населення.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Стандартні процедури, включаючи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інформаційні технології, щодо обробки медичної інформації.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документообігу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професійній роботі лікаря, включаючи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інформаційні технології.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та шляхи поширення інформації щодо сприяння здоров'я населення.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медико-соціальної інформації.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організації охорони здоров'я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якості надання медичної допомоги.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надання первинної, вторинної, третинної,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екстренної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хоспісної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медичної допомоги та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непрацездатності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населення.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Методику організації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експретизи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стійкої втрати працездатності.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категорії.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маркетингу медичних послуг.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медичних послуг.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Методику визначення медичної, соціальної і економічної ефективності діяльності закладів охорони здоров’я.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мененджменту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прийняття управлінських рішень.</a:t>
            </a:r>
            <a:endParaRPr lang="ru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092231-3F4C-4349-B2A7-A3444C32A5EC}"/>
              </a:ext>
            </a:extLst>
          </p:cNvPr>
          <p:cNvSpPr txBox="1"/>
          <p:nvPr/>
        </p:nvSpPr>
        <p:spPr>
          <a:xfrm>
            <a:off x="822251" y="546840"/>
            <a:ext cx="10547497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 стандартними методиками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описових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епідеміологічних та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медикостатистичних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досліджень.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розраховувати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оцінювати показники індивідуального та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популяційного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здоров’я, в динаміці та при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співставленні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середньо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статичними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даними.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визначати джерело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потрібної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інформації;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проводити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обробку матеріалу та аналіз отриманої інформації.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оцінювати зв’язок та вплив соціально-економічних та біологічних чинників на здоров’я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індивідуума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популяції здоров’я.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та роботу в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персоналом або в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міждисциплінарній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пропаганду здорового способу життя, первинну профілактику захворювань та травм серед населення.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інформацію, проводити аналіз даних, робити висновки.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щодо покращення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інформованості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населення з визначеного питання.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визначити маршрут пацієнта.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тимчасової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втрати працездатності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медичну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документацію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проводити оцінку якості медичної допомоги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тимчасової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втрати працездатності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проаналізувати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здоров’я.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розрахувати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медичну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 в галузі охорони здоров'я щодо збереження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здоров'я. </a:t>
            </a:r>
            <a:endParaRPr lang="ru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1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SALUD SOCIAL ALARGA LA VIDA - Conxi Abad">
            <a:extLst>
              <a:ext uri="{FF2B5EF4-FFF2-40B4-BE49-F238E27FC236}">
                <a16:creationId xmlns:a16="http://schemas.microsoft.com/office/drawing/2014/main" id="{7CC652E0-47FC-4A79-AA12-B42081488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8" y="194101"/>
            <a:ext cx="10082102" cy="646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4975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636</Words>
  <Application>Microsoft Office PowerPoint</Application>
  <PresentationFormat>Широкоэкранный</PresentationFormat>
  <Paragraphs>62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Times New Roman</vt:lpstr>
      <vt:lpstr>Trebuchet MS</vt:lpstr>
      <vt:lpstr>Wingdings</vt:lpstr>
      <vt:lpstr>Wingdings 3</vt:lpstr>
      <vt:lpstr>Аспект</vt:lpstr>
      <vt:lpstr>Громадське здоровʼя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Громадське здоровʼя </dc:title>
  <dc:creator>svetlanaadanilch@gmail.com</dc:creator>
  <cp:lastModifiedBy>svetlanaadanilch@gmail.com</cp:lastModifiedBy>
  <cp:revision>2</cp:revision>
  <dcterms:created xsi:type="dcterms:W3CDTF">2024-04-04T14:59:00Z</dcterms:created>
  <dcterms:modified xsi:type="dcterms:W3CDTF">2024-04-04T15:16:51Z</dcterms:modified>
</cp:coreProperties>
</file>